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21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860EC-E86C-404F-8CB6-53C03843A459}" type="datetimeFigureOut">
              <a:rPr lang="ru-RU" smtClean="0"/>
              <a:pPr/>
              <a:t>20.05.2011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468E885-C9BB-4D03-A501-DEE15836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860EC-E86C-404F-8CB6-53C03843A459}" type="datetimeFigureOut">
              <a:rPr lang="ru-RU" smtClean="0"/>
              <a:pPr/>
              <a:t>20.05.2011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E885-C9BB-4D03-A501-DEE15836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860EC-E86C-404F-8CB6-53C03843A459}" type="datetimeFigureOut">
              <a:rPr lang="ru-RU" smtClean="0"/>
              <a:pPr/>
              <a:t>20.05.2011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E885-C9BB-4D03-A501-DEE15836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860EC-E86C-404F-8CB6-53C03843A459}" type="datetimeFigureOut">
              <a:rPr lang="ru-RU" smtClean="0"/>
              <a:pPr/>
              <a:t>20.05.2011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468E885-C9BB-4D03-A501-DEE15836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860EC-E86C-404F-8CB6-53C03843A459}" type="datetimeFigureOut">
              <a:rPr lang="ru-RU" smtClean="0"/>
              <a:pPr/>
              <a:t>20.05.2011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E885-C9BB-4D03-A501-DEE1583634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860EC-E86C-404F-8CB6-53C03843A459}" type="datetimeFigureOut">
              <a:rPr lang="ru-RU" smtClean="0"/>
              <a:pPr/>
              <a:t>20.05.2011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E885-C9BB-4D03-A501-DEE15836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860EC-E86C-404F-8CB6-53C03843A459}" type="datetimeFigureOut">
              <a:rPr lang="ru-RU" smtClean="0"/>
              <a:pPr/>
              <a:t>20.05.2011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468E885-C9BB-4D03-A501-DEE1583634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860EC-E86C-404F-8CB6-53C03843A459}" type="datetimeFigureOut">
              <a:rPr lang="ru-RU" smtClean="0"/>
              <a:pPr/>
              <a:t>20.05.2011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E885-C9BB-4D03-A501-DEE15836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860EC-E86C-404F-8CB6-53C03843A459}" type="datetimeFigureOut">
              <a:rPr lang="ru-RU" smtClean="0"/>
              <a:pPr/>
              <a:t>20.05.2011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E885-C9BB-4D03-A501-DEE15836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860EC-E86C-404F-8CB6-53C03843A459}" type="datetimeFigureOut">
              <a:rPr lang="ru-RU" smtClean="0"/>
              <a:pPr/>
              <a:t>20.05.2011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E885-C9BB-4D03-A501-DEE158363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860EC-E86C-404F-8CB6-53C03843A459}" type="datetimeFigureOut">
              <a:rPr lang="ru-RU" smtClean="0"/>
              <a:pPr/>
              <a:t>20.05.2011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E885-C9BB-4D03-A501-DEE1583634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1C860EC-E86C-404F-8CB6-53C03843A459}" type="datetimeFigureOut">
              <a:rPr lang="ru-RU" smtClean="0"/>
              <a:pPr/>
              <a:t>20.05.2011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468E885-C9BB-4D03-A501-DEE1583634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mg0.liveinternet.ru/images/attach/c/0/45/298/45298220_derzug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6685-40926-34559262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28"/>
            <a:ext cx="9144000" cy="622808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214290"/>
            <a:ext cx="892971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Ж</a:t>
            </a:r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</a:rPr>
              <a:t>елезная дорога – зона повышенной опасности!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3"/>
            <a:ext cx="8229600" cy="2071702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	При приближении поезда детей держите за или на руках. Не оставляйте их без присмотра на посадочных платформах и в вагонах</a:t>
            </a:r>
            <a:endParaRPr lang="ru-RU" b="1" dirty="0"/>
          </a:p>
        </p:txBody>
      </p:sp>
      <p:pic>
        <p:nvPicPr>
          <p:cNvPr id="4" name="Содержимое 5" descr="98a566aa6e3f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00298" y="1857364"/>
            <a:ext cx="3714760" cy="47915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 подлезайте под вагонами!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7" name="Picture 3" descr="C:\Documents and Settings\dtc4_borisov\Рабочий стол\Презинтация\zb-sretensk53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2857496"/>
            <a:ext cx="5095884" cy="3821913"/>
          </a:xfrm>
          <a:prstGeom prst="rect">
            <a:avLst/>
          </a:prstGeom>
          <a:noFill/>
        </p:spPr>
      </p:pic>
      <p:pic>
        <p:nvPicPr>
          <p:cNvPr id="6146" name="Picture 2" descr="C:\Documents and Settings\dtc4_borisov\Рабочий стол\Презинтация\S83008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142984"/>
            <a:ext cx="4500594" cy="3375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Запрещается: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4714908" cy="20002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dirty="0" smtClean="0"/>
              <a:t>	Подниматься на опоры и специальные конструкции контактной сети и воздушных линий и искусственных сооружений</a:t>
            </a:r>
          </a:p>
        </p:txBody>
      </p:sp>
      <p:pic>
        <p:nvPicPr>
          <p:cNvPr id="7170" name="Picture 2" descr="C:\Documents and Settings\dtc4_borisov\Рабочий стол\Презинтация\plakat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214290"/>
            <a:ext cx="3357586" cy="3429783"/>
          </a:xfrm>
          <a:prstGeom prst="rect">
            <a:avLst/>
          </a:prstGeom>
          <a:noFill/>
        </p:spPr>
      </p:pic>
      <p:pic>
        <p:nvPicPr>
          <p:cNvPr id="7172" name="Picture 4" descr="C:\Documents and Settings\dtc4_borisov\Рабочий стол\Презинтация\ElectricLoco_chs2t_Novgoro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571876"/>
            <a:ext cx="4492940" cy="300699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857752" y="3714752"/>
            <a:ext cx="45005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Прикасаться к проводам, </a:t>
            </a:r>
            <a:endParaRPr lang="ru-RU" sz="2400" dirty="0" smtClean="0"/>
          </a:p>
          <a:p>
            <a:r>
              <a:rPr lang="ru-RU" sz="2400" dirty="0" smtClean="0"/>
              <a:t>идущим </a:t>
            </a:r>
            <a:r>
              <a:rPr lang="ru-RU" sz="2400" dirty="0" smtClean="0"/>
              <a:t>от </a:t>
            </a:r>
            <a:r>
              <a:rPr lang="ru-RU" sz="2400" dirty="0" smtClean="0"/>
              <a:t>опор и</a:t>
            </a:r>
          </a:p>
          <a:p>
            <a:r>
              <a:rPr lang="ru-RU" sz="2400" dirty="0" smtClean="0"/>
              <a:t> </a:t>
            </a:r>
            <a:r>
              <a:rPr lang="ru-RU" sz="2400" dirty="0" smtClean="0"/>
              <a:t>специальных конструкций </a:t>
            </a:r>
            <a:endParaRPr lang="ru-RU" sz="2400" dirty="0" smtClean="0"/>
          </a:p>
          <a:p>
            <a:r>
              <a:rPr lang="ru-RU" sz="2400" dirty="0" smtClean="0"/>
              <a:t>контактной </a:t>
            </a:r>
            <a:r>
              <a:rPr lang="ru-RU" sz="2400" dirty="0" smtClean="0"/>
              <a:t>сети  и </a:t>
            </a:r>
            <a:r>
              <a:rPr lang="ru-RU" sz="2400" dirty="0" smtClean="0"/>
              <a:t>воздушных </a:t>
            </a:r>
            <a:r>
              <a:rPr lang="ru-RU" sz="2400" dirty="0" smtClean="0"/>
              <a:t>линий </a:t>
            </a:r>
            <a:r>
              <a:rPr lang="ru-RU" sz="2400" dirty="0" smtClean="0"/>
              <a:t>Электропередачи.</a:t>
            </a:r>
          </a:p>
          <a:p>
            <a:r>
              <a:rPr lang="ru-RU" sz="2400" dirty="0" smtClean="0"/>
              <a:t>Приближаться </a:t>
            </a:r>
            <a:r>
              <a:rPr lang="ru-RU" sz="2400" dirty="0" smtClean="0"/>
              <a:t>к </a:t>
            </a:r>
            <a:r>
              <a:rPr lang="ru-RU" sz="2400" dirty="0" smtClean="0"/>
              <a:t>оборванным </a:t>
            </a:r>
          </a:p>
          <a:p>
            <a:r>
              <a:rPr lang="ru-RU" sz="2400" dirty="0" smtClean="0"/>
              <a:t>проводам</a:t>
            </a:r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/>
              <a:t>Спасибо за внимание!</a:t>
            </a:r>
            <a:endParaRPr lang="ru-RU" sz="5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929330"/>
            <a:ext cx="8686800" cy="7222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/>
              <a:t>Удачи на железной дороге!</a:t>
            </a:r>
            <a:endParaRPr lang="ru-RU" sz="4000" b="1" dirty="0"/>
          </a:p>
        </p:txBody>
      </p:sp>
      <p:pic>
        <p:nvPicPr>
          <p:cNvPr id="4" name="Picture 4" descr="410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285860"/>
            <a:ext cx="6359948" cy="4422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/>
        </p:spPr>
        <p:txBody>
          <a:bodyPr>
            <a:noAutofit/>
          </a:bodyPr>
          <a:lstStyle/>
          <a:p>
            <a:r>
              <a:rPr lang="ru-RU" sz="6600" b="1" dirty="0" smtClean="0"/>
              <a:t>Запомните!</a:t>
            </a:r>
            <a:endParaRPr lang="ru-RU" sz="6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 заскакивайте в вагон отходящего поезда</a:t>
            </a:r>
          </a:p>
          <a:p>
            <a:r>
              <a:rPr lang="ru-RU" dirty="0" smtClean="0"/>
              <a:t>Не выходите из вагона до полной остановки поезда</a:t>
            </a:r>
            <a:endParaRPr lang="ru-RU" dirty="0"/>
          </a:p>
        </p:txBody>
      </p:sp>
      <p:pic>
        <p:nvPicPr>
          <p:cNvPr id="8194" name="Picture 2" descr="C:\Documents and Settings\dtc4_borisov\Рабочий стол\Презинтация\0_thum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3214686"/>
            <a:ext cx="4520445" cy="33855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Хождение по железнодорожным путям опасно для жизни!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 переходите пути, не убедившись в отсутствии поезда противоположного направления</a:t>
            </a:r>
            <a:endParaRPr lang="ru-RU" dirty="0"/>
          </a:p>
        </p:txBody>
      </p:sp>
      <p:pic>
        <p:nvPicPr>
          <p:cNvPr id="4" name="Picture 5" descr="35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4810" y="4214818"/>
            <a:ext cx="3163623" cy="2493962"/>
          </a:xfrm>
          <a:prstGeom prst="rect">
            <a:avLst/>
          </a:prstGeom>
          <a:noFill/>
        </p:spPr>
      </p:pic>
      <p:pic>
        <p:nvPicPr>
          <p:cNvPr id="5" name="Picture 4" descr="1215738245_resize-of-3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071942"/>
            <a:ext cx="3524243" cy="2643182"/>
          </a:xfrm>
          <a:prstGeom prst="rect">
            <a:avLst/>
          </a:prstGeom>
          <a:noFill/>
        </p:spPr>
      </p:pic>
      <p:pic>
        <p:nvPicPr>
          <p:cNvPr id="1026" name="Picture 2" descr="C:\Documents and Settings\dtc4_borisov\Рабочий стол\Презинтация\nt-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72" y="1857364"/>
            <a:ext cx="1219673" cy="1785950"/>
          </a:xfrm>
          <a:prstGeom prst="rect">
            <a:avLst/>
          </a:prstGeom>
          <a:noFill/>
        </p:spPr>
      </p:pic>
      <p:pic>
        <p:nvPicPr>
          <p:cNvPr id="1027" name="Picture 3" descr="C:\Documents and Settings\dtc4_borisov\Рабочий стол\Презинтация\rels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3071810"/>
            <a:ext cx="2714644" cy="3619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При приближении поезда не выходите за предупреждающую полосу на платформе до полной остановки поезда!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Picture 5" descr="Картинка 16 из 821049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357298"/>
            <a:ext cx="4477022" cy="3366317"/>
          </a:xfrm>
          <a:prstGeom prst="rect">
            <a:avLst/>
          </a:prstGeom>
          <a:noFill/>
        </p:spPr>
      </p:pic>
      <p:pic>
        <p:nvPicPr>
          <p:cNvPr id="2050" name="Picture 2" descr="C:\Documents and Settings\dtc4_borisov\Рабочий стол\Презинтация\berlin-central-statio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315856"/>
            <a:ext cx="4500594" cy="3375446"/>
          </a:xfrm>
          <a:prstGeom prst="rect">
            <a:avLst/>
          </a:prstGeom>
          <a:noFill/>
        </p:spPr>
      </p:pic>
      <p:cxnSp>
        <p:nvCxnSpPr>
          <p:cNvPr id="9" name="Прямая со стрелкой 8"/>
          <p:cNvCxnSpPr/>
          <p:nvPr/>
        </p:nvCxnSpPr>
        <p:spPr>
          <a:xfrm rot="16200000" flipH="1">
            <a:off x="5286380" y="3214686"/>
            <a:ext cx="1000132" cy="57150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3679025" y="4536289"/>
            <a:ext cx="1000132" cy="785818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14282" y="1571612"/>
            <a:ext cx="42196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solidFill>
                  <a:srgbClr val="FF0000"/>
                </a:solidFill>
              </a:rPr>
              <a:t>При приближении поезда отойти на обочину пути - для </a:t>
            </a:r>
            <a:r>
              <a:rPr lang="ru-RU" sz="2400" dirty="0" smtClean="0">
                <a:solidFill>
                  <a:srgbClr val="FF0000"/>
                </a:solidFill>
              </a:rPr>
              <a:t>пассажирских и </a:t>
            </a:r>
            <a:r>
              <a:rPr lang="ru-RU" sz="2400" dirty="0" smtClean="0">
                <a:solidFill>
                  <a:srgbClr val="FF0000"/>
                </a:solidFill>
              </a:rPr>
              <a:t>грузовых не менее </a:t>
            </a:r>
            <a:r>
              <a:rPr lang="ru-RU" sz="2400" dirty="0" smtClean="0">
                <a:solidFill>
                  <a:srgbClr val="FF0000"/>
                </a:solidFill>
              </a:rPr>
              <a:t>2 </a:t>
            </a:r>
            <a:r>
              <a:rPr lang="ru-RU" sz="2400" dirty="0" smtClean="0">
                <a:solidFill>
                  <a:srgbClr val="FF0000"/>
                </a:solidFill>
              </a:rPr>
              <a:t>метров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86314" y="5072074"/>
            <a:ext cx="430329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При приближении поезда </a:t>
            </a:r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отойти </a:t>
            </a:r>
            <a:r>
              <a:rPr lang="ru-RU" sz="2400" dirty="0" smtClean="0">
                <a:solidFill>
                  <a:srgbClr val="FF0000"/>
                </a:solidFill>
              </a:rPr>
              <a:t>на обочину пути - </a:t>
            </a:r>
            <a:r>
              <a:rPr lang="ru-RU" sz="2400" dirty="0" smtClean="0">
                <a:solidFill>
                  <a:srgbClr val="FF0000"/>
                </a:solidFill>
              </a:rPr>
              <a:t>для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скоростных(Сапсан и </a:t>
            </a:r>
            <a:r>
              <a:rPr lang="ru-RU" sz="2400" dirty="0" smtClean="0">
                <a:solidFill>
                  <a:srgbClr val="FF0000"/>
                </a:solidFill>
              </a:rPr>
              <a:t>Аллегро) </a:t>
            </a:r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не менее 5 </a:t>
            </a:r>
            <a:r>
              <a:rPr lang="ru-RU" sz="2400" dirty="0" smtClean="0">
                <a:solidFill>
                  <a:srgbClr val="FF0000"/>
                </a:solidFill>
              </a:rPr>
              <a:t>метров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291"/>
            <a:ext cx="8229600" cy="221457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	Переходите железнодорожные пути только в установленных местах, убедившись в отсутствии движущегося поезда, локомотива или вагонов</a:t>
            </a:r>
          </a:p>
        </p:txBody>
      </p:sp>
      <p:pic>
        <p:nvPicPr>
          <p:cNvPr id="4" name="Содержимое 5" descr="1678904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2844" y="3982648"/>
            <a:ext cx="3643338" cy="2732743"/>
          </a:xfrm>
          <a:prstGeom prst="rect">
            <a:avLst/>
          </a:prstGeom>
        </p:spPr>
      </p:pic>
      <p:pic>
        <p:nvPicPr>
          <p:cNvPr id="5" name="Содержимое 5" descr="perehod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00628" y="3768390"/>
            <a:ext cx="3962499" cy="2972135"/>
          </a:xfrm>
          <a:prstGeom prst="rect">
            <a:avLst/>
          </a:prstGeom>
        </p:spPr>
      </p:pic>
      <p:pic>
        <p:nvPicPr>
          <p:cNvPr id="3074" name="Picture 2" descr="C:\Documents and Settings\dtc4_borisov\Рабочий стол\Презинтация\zel_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2285992"/>
            <a:ext cx="4143404" cy="29418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Pereeez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357430"/>
            <a:ext cx="5810259" cy="4357694"/>
          </a:xfrm>
          <a:prstGeom prst="rect">
            <a:avLst/>
          </a:prstGeom>
          <a:noFill/>
        </p:spPr>
      </p:pic>
      <p:pic>
        <p:nvPicPr>
          <p:cNvPr id="9218" name="Picture 2" descr="C:\Documents and Settings\dtc4_borisov\Рабочий стол\Презинтация\imagesCA7QRVX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572008"/>
            <a:ext cx="1309696" cy="1143008"/>
          </a:xfrm>
          <a:prstGeom prst="rect">
            <a:avLst/>
          </a:prstGeom>
          <a:noFill/>
        </p:spPr>
      </p:pic>
      <p:pic>
        <p:nvPicPr>
          <p:cNvPr id="9219" name="Picture 3" descr="C:\Documents and Settings\dtc4_borisov\Рабочий стол\Презинтация\information_items_72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571744"/>
            <a:ext cx="1571636" cy="1571636"/>
          </a:xfrm>
          <a:prstGeom prst="rect">
            <a:avLst/>
          </a:prstGeom>
          <a:noFill/>
        </p:spPr>
      </p:pic>
      <p:pic>
        <p:nvPicPr>
          <p:cNvPr id="9222" name="Picture 6" descr="C:\Documents and Settings\dtc4_borisov\Рабочий стол\Презинтация\information_items_7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5857868"/>
            <a:ext cx="1000132" cy="1000132"/>
          </a:xfrm>
          <a:prstGeom prst="rect">
            <a:avLst/>
          </a:prstGeom>
          <a:noFill/>
        </p:spPr>
      </p:pic>
      <p:pic>
        <p:nvPicPr>
          <p:cNvPr id="9223" name="Picture 7" descr="C:\Documents and Settings\dtc4_borisov\Рабочий стол\Презинтация\information_items_7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5272" y="5143512"/>
            <a:ext cx="928694" cy="928694"/>
          </a:xfrm>
          <a:prstGeom prst="rect">
            <a:avLst/>
          </a:prstGeom>
          <a:noFill/>
        </p:spPr>
      </p:pic>
      <p:pic>
        <p:nvPicPr>
          <p:cNvPr id="9224" name="Picture 8" descr="C:\Documents and Settings\dtc4_borisov\Рабочий стол\Презинтация\information_items_68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15206" y="2285992"/>
            <a:ext cx="1785950" cy="89297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"/>
            <a:ext cx="9144000" cy="200023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/>
              <a:t>	Статистика говорит о том, что люди попадают под поезд в первую очередь по собственной вине. Часто пути пересекают в запрещенном месте. А там где все-таки есть переезд – игнорируют предупреждающие знаки</a:t>
            </a:r>
            <a:endParaRPr lang="ru-RU" sz="3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dtc4_borisov\Рабочий стол\Презинтация\post56089_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2196592"/>
            <a:ext cx="3661683" cy="2741032"/>
          </a:xfrm>
          <a:prstGeom prst="rect">
            <a:avLst/>
          </a:prstGeom>
          <a:noFill/>
        </p:spPr>
      </p:pic>
      <p:pic>
        <p:nvPicPr>
          <p:cNvPr id="4099" name="Picture 3" descr="C:\Documents and Settings\dtc4_borisov\Рабочий стол\Презинтация\3906_12778196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55862" y="4214818"/>
            <a:ext cx="3883719" cy="2462227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2214578"/>
          </a:xfrm>
        </p:spPr>
        <p:txBody>
          <a:bodyPr>
            <a:normAutofit/>
          </a:bodyPr>
          <a:lstStyle/>
          <a:p>
            <a:r>
              <a:rPr lang="ru-RU" b="1" dirty="0" smtClean="0"/>
              <a:t>Не ходите на путях</a:t>
            </a:r>
          </a:p>
          <a:p>
            <a:r>
              <a:rPr lang="ru-RU" b="1" dirty="0" smtClean="0"/>
              <a:t>Не переходите пути перед близко идущим поездом, если расстояние до него не менее 400 метров</a:t>
            </a:r>
            <a:endParaRPr lang="en-US" b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0" y="5780782"/>
            <a:ext cx="7858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Поезд не может остановиться сразу</a:t>
            </a:r>
            <a:r>
              <a:rPr lang="en-US" sz="3600" b="1" dirty="0" smtClean="0">
                <a:solidFill>
                  <a:srgbClr val="FF0000"/>
                </a:solidFill>
              </a:rPr>
              <a:t>!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endParaRPr lang="ru-RU" sz="3600" b="1" dirty="0"/>
          </a:p>
        </p:txBody>
      </p:sp>
      <p:pic>
        <p:nvPicPr>
          <p:cNvPr id="4" name="Рисунок 5" descr="travmatizm1369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500438"/>
            <a:ext cx="271462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Прыгать с поезда на ходу и с платформы на железнодорожные пути категорически запрещено!</a:t>
            </a:r>
            <a:endParaRPr lang="ru-RU" dirty="0"/>
          </a:p>
        </p:txBody>
      </p:sp>
      <p:pic>
        <p:nvPicPr>
          <p:cNvPr id="5122" name="Picture 2" descr="C:\Documents and Settings\dtc4_borisov\Рабочий стол\Презинтация\1300999527_poez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143248"/>
            <a:ext cx="4500594" cy="3495461"/>
          </a:xfrm>
          <a:prstGeom prst="rect">
            <a:avLst/>
          </a:prstGeom>
          <a:noFill/>
        </p:spPr>
      </p:pic>
      <p:pic>
        <p:nvPicPr>
          <p:cNvPr id="5123" name="Picture 3" descr="C:\Documents and Settings\dtc4_borisov\Рабочий стол\Презинтация\0_3d601_5345a17f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2000240"/>
            <a:ext cx="3012820" cy="4608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1"/>
            <a:ext cx="8229600" cy="257176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	Иногда визиты на железную дорогу связаны отнюдь не с необходимостью воспользоваться транспортом в качестве пассажиров, а с играми, забавами – следствием досуга несовершеннолетних.</a:t>
            </a:r>
            <a:endParaRPr lang="ru-RU" b="1" dirty="0"/>
          </a:p>
        </p:txBody>
      </p:sp>
      <p:pic>
        <p:nvPicPr>
          <p:cNvPr id="4" name="Содержимое 5" descr="1_547a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2844" y="3643314"/>
            <a:ext cx="4346007" cy="3047200"/>
          </a:xfrm>
          <a:prstGeom prst="rect">
            <a:avLst/>
          </a:prstGeom>
        </p:spPr>
      </p:pic>
      <p:pic>
        <p:nvPicPr>
          <p:cNvPr id="5" name="Содержимое 3" descr="139_upal_s_poezda_nevsedoma.com.ua.shots_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0" y="2928934"/>
            <a:ext cx="4448848" cy="3071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115</TotalTime>
  <Words>168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Слайд 1</vt:lpstr>
      <vt:lpstr>Запомните!</vt:lpstr>
      <vt:lpstr>Хождение по железнодорожным путям опасно для жизни!</vt:lpstr>
      <vt:lpstr>При приближении поезда не выходите за предупреждающую полосу на платформе до полной остановки поезда! </vt:lpstr>
      <vt:lpstr>Слайд 5</vt:lpstr>
      <vt:lpstr>Слайд 6</vt:lpstr>
      <vt:lpstr>Слайд 7</vt:lpstr>
      <vt:lpstr>Прыгать с поезда на ходу и с платформы на железнодорожные пути категорически запрещено!</vt:lpstr>
      <vt:lpstr>Слайд 9</vt:lpstr>
      <vt:lpstr>Слайд 10</vt:lpstr>
      <vt:lpstr>Не подлезайте под вагонами! </vt:lpstr>
      <vt:lpstr>Запрещается:</vt:lpstr>
      <vt:lpstr>Спасибо за внимание!</vt:lpstr>
    </vt:vector>
  </TitlesOfParts>
  <Company>RVC4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DTC4_Borisov</dc:creator>
  <cp:lastModifiedBy>DTC4_Borisov</cp:lastModifiedBy>
  <cp:revision>19</cp:revision>
  <dcterms:created xsi:type="dcterms:W3CDTF">2011-05-20T06:41:03Z</dcterms:created>
  <dcterms:modified xsi:type="dcterms:W3CDTF">2011-05-20T08:38:40Z</dcterms:modified>
</cp:coreProperties>
</file>