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2" r:id="rId4"/>
    <p:sldId id="258" r:id="rId5"/>
    <p:sldId id="261" r:id="rId6"/>
    <p:sldId id="263" r:id="rId7"/>
    <p:sldId id="257" r:id="rId8"/>
    <p:sldId id="25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8CA1-80B3-4E54-9B0C-B21140AE406A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97E-A61E-42FD-B89F-3CF3F7A1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864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8CA1-80B3-4E54-9B0C-B21140AE406A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97E-A61E-42FD-B89F-3CF3F7A1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48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8CA1-80B3-4E54-9B0C-B21140AE406A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97E-A61E-42FD-B89F-3CF3F7A1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12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8CA1-80B3-4E54-9B0C-B21140AE406A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97E-A61E-42FD-B89F-3CF3F7A1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481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8CA1-80B3-4E54-9B0C-B21140AE406A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97E-A61E-42FD-B89F-3CF3F7A1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129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8CA1-80B3-4E54-9B0C-B21140AE406A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97E-A61E-42FD-B89F-3CF3F7A1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431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8CA1-80B3-4E54-9B0C-B21140AE406A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97E-A61E-42FD-B89F-3CF3F7A1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706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8CA1-80B3-4E54-9B0C-B21140AE406A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97E-A61E-42FD-B89F-3CF3F7A1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230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8CA1-80B3-4E54-9B0C-B21140AE406A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97E-A61E-42FD-B89F-3CF3F7A1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9591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8CA1-80B3-4E54-9B0C-B21140AE406A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97E-A61E-42FD-B89F-3CF3F7A1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925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08CA1-80B3-4E54-9B0C-B21140AE406A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3897E-A61E-42FD-B89F-3CF3F7A1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542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08CA1-80B3-4E54-9B0C-B21140AE406A}" type="datetimeFigureOut">
              <a:rPr lang="ru-RU" smtClean="0"/>
              <a:t>30.05.2023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3897E-A61E-42FD-B89F-3CF3F7A1F4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800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Неделя отказа от табака в честь Всемирного дня без табака 31 мая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9050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329" y="0"/>
            <a:ext cx="103273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6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036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39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33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409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064" y="0"/>
            <a:ext cx="57518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726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493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927" y="0"/>
            <a:ext cx="67441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2882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</Words>
  <Application>Microsoft Office PowerPoint</Application>
  <PresentationFormat>Широкоэкранный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Неделя отказа от табака в честь Всемирного дня без табака 31 мая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отказа от табака в честь Всемирного дня без табака 31 мая</dc:title>
  <dc:creator>Admin</dc:creator>
  <cp:lastModifiedBy>Admin</cp:lastModifiedBy>
  <cp:revision>1</cp:revision>
  <dcterms:created xsi:type="dcterms:W3CDTF">2023-05-30T11:25:05Z</dcterms:created>
  <dcterms:modified xsi:type="dcterms:W3CDTF">2023-05-30T11:30:12Z</dcterms:modified>
</cp:coreProperties>
</file>