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488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35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24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79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7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79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289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88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69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5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45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98068-A516-4353-A600-EDCA5368229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B2DFC-B391-4925-9733-A0505C24D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38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8702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Неделя профилактики заболеваний эндокринной системы в честь Всемирного дня щитовидной железы 25 мая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932484"/>
            <a:ext cx="9144000" cy="325315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75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915" y="365125"/>
            <a:ext cx="1163808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Неделя профилактики заболеваний эндокринной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Эндокринные заболевания относятся к работе желез внутренней секреции, и в последние годы их частота растет. Это касается и заболеваний щитовидной железы, и сахарного диабета, и других серьезных нарушений.</a:t>
            </a:r>
            <a:endParaRPr lang="ru-RU" dirty="0" smtClean="0">
              <a:effectLst/>
            </a:endParaRPr>
          </a:p>
          <a:p>
            <a:r>
              <a:rPr lang="ru-RU" dirty="0"/>
              <a:t>К основным факторам, которые приводят к развитию эндокринных нарушений, относятся: опухоли тканей железы, кисты, инфекционные заболевания, наследственный фактор, хронические заболевания других органов и систем, сердечно-сосудистая недостаточность, хирургические вмешательства, прием ряда препаратов.</a:t>
            </a:r>
            <a:endParaRPr lang="ru-RU" dirty="0" smtClean="0">
              <a:effectLst/>
            </a:endParaRPr>
          </a:p>
          <a:p>
            <a:r>
              <a:rPr lang="ru-RU" dirty="0"/>
              <a:t>Так как гормоны, вырабатываемые железами внутренней секреции, регулируют работу других органов и систем, то при эндокринных заболеваниях нарушается обмен веществ и возникают симптомы, характерные, например, для заболеваний кожи, почек и т.д.</a:t>
            </a:r>
            <a:endParaRPr lang="ru-RU" dirty="0" smtClean="0">
              <a:effectLst/>
            </a:endParaRPr>
          </a:p>
          <a:p>
            <a:r>
              <a:rPr lang="ru-RU" dirty="0"/>
              <a:t>Потребление йодированной соли способствует профилактике эндокринных нарушений и заболеваний нервной системы новорожденных и маленьких детей. Рекомендованное количество йода человеку в соответствии с потребностями организма человека – 150-200 мкг/</a:t>
            </a:r>
            <a:r>
              <a:rPr lang="ru-RU" dirty="0" err="1"/>
              <a:t>сут</a:t>
            </a:r>
            <a:r>
              <a:rPr lang="ru-RU" dirty="0"/>
              <a:t>., что обеспечивается 4-5 граммами йодированной соли.</a:t>
            </a:r>
            <a:endParaRPr lang="ru-RU" dirty="0" smtClean="0">
              <a:effectLst/>
            </a:endParaRPr>
          </a:p>
          <a:p>
            <a:r>
              <a:rPr lang="ru-RU" dirty="0"/>
              <a:t>Йодированная соль – это обычная поваренная соль (хлорид натрия), в состав которой химическом путем добавлены йодид или </a:t>
            </a:r>
            <a:r>
              <a:rPr lang="ru-RU" dirty="0" err="1"/>
              <a:t>йодат</a:t>
            </a:r>
            <a:r>
              <a:rPr lang="ru-RU" dirty="0"/>
              <a:t> калия. Стоимость йодированной соли лишь на 10% превышает стоимость обычной поваренной.</a:t>
            </a:r>
            <a:endParaRPr lang="ru-RU" dirty="0" smtClean="0">
              <a:effectLst/>
            </a:endParaRPr>
          </a:p>
          <a:p>
            <a:r>
              <a:rPr lang="ru-RU" dirty="0"/>
              <a:t>Проведение цикла </a:t>
            </a:r>
            <a:r>
              <a:rPr lang="ru-RU" dirty="0" err="1"/>
              <a:t>вебинаров</a:t>
            </a:r>
            <a:r>
              <a:rPr lang="ru-RU" dirty="0"/>
              <a:t> для детских эндокринологов по актуальным вопросам заболеваний щитовидной железы (совместно с РАЭ): «Врожденные пороки развития щитовидной железы: молекулярные основы и клинический </a:t>
            </a:r>
            <a:r>
              <a:rPr lang="ru-RU" dirty="0" err="1"/>
              <a:t>дисморфизм</a:t>
            </a:r>
            <a:r>
              <a:rPr lang="ru-RU" dirty="0"/>
              <a:t>», «Хирургические подходы к лечения рака щитовидной железы у детей», «Выбор метода радикального лечения ДТЗ у детей: </a:t>
            </a:r>
            <a:r>
              <a:rPr lang="ru-RU" dirty="0" err="1"/>
              <a:t>тиреоидэктомия</a:t>
            </a:r>
            <a:r>
              <a:rPr lang="ru-RU" dirty="0"/>
              <a:t> или </a:t>
            </a:r>
            <a:r>
              <a:rPr lang="ru-RU" dirty="0" err="1"/>
              <a:t>радиойдтерапия</a:t>
            </a:r>
            <a:r>
              <a:rPr lang="ru-RU" dirty="0"/>
              <a:t>».</a:t>
            </a:r>
            <a:endParaRPr lang="ru-RU" dirty="0" smtClean="0">
              <a:effectLst/>
            </a:endParaRPr>
          </a:p>
          <a:p>
            <a:r>
              <a:rPr lang="ru-RU" dirty="0"/>
              <a:t>Целью данной недели является повышение информированности специалистов и населения о профилактике заболеваний эндокринной системы.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907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9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662" y="180975"/>
            <a:ext cx="768667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97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76212"/>
            <a:ext cx="9753600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69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16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09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272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Неделя профилактики заболеваний эндокринной системы в честь Всемирного дня щитовидной железы 25 мая</vt:lpstr>
      <vt:lpstr>Неделя профилактики заболеваний эндокринной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профилактики заболеваний эндокринной системы в честь Всемирного дня щитовидной железы 25 мая</dc:title>
  <dc:creator>Admin</dc:creator>
  <cp:lastModifiedBy>Admin</cp:lastModifiedBy>
  <cp:revision>1</cp:revision>
  <dcterms:created xsi:type="dcterms:W3CDTF">2023-05-24T10:56:21Z</dcterms:created>
  <dcterms:modified xsi:type="dcterms:W3CDTF">2023-05-24T11:00:03Z</dcterms:modified>
</cp:coreProperties>
</file>