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  <p:sldId id="263" r:id="rId7"/>
    <p:sldId id="264" r:id="rId8"/>
    <p:sldId id="259" r:id="rId9"/>
    <p:sldId id="260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4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530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79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1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28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82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789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441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291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87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176B5-E030-42CC-BA15-E4D07D2CBFEE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8D342-B083-47CD-8F65-CD8C56D9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94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Всемирный день охраны труда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46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97" y="0"/>
            <a:ext cx="11297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691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31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22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42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301" y="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24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064" y="0"/>
            <a:ext cx="57518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92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301" y="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0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927" y="0"/>
            <a:ext cx="67441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68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83" y="0"/>
            <a:ext cx="118946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889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</Words>
  <Application>Microsoft Office PowerPoint</Application>
  <PresentationFormat>Широкоэкранный</PresentationFormat>
  <Paragraphs>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Всемирный день охраны труда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охраны труда</dc:title>
  <dc:creator>Admin</dc:creator>
  <cp:lastModifiedBy>Admin</cp:lastModifiedBy>
  <cp:revision>1</cp:revision>
  <dcterms:created xsi:type="dcterms:W3CDTF">2023-04-24T12:37:33Z</dcterms:created>
  <dcterms:modified xsi:type="dcterms:W3CDTF">2023-04-24T12:41:42Z</dcterms:modified>
</cp:coreProperties>
</file>