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17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98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58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86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1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83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5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012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59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1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15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9395E-8E12-4CB1-9765-BC8D7E0D93B1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BC8EC-8860-4D6A-B7DE-CFF45B327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4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2853" y="514282"/>
            <a:ext cx="1029579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7 АПРЕЛЯ – </a:t>
            </a:r>
          </a:p>
          <a:p>
            <a:pPr algn="ctr"/>
            <a:r>
              <a:rPr lang="ru-RU" sz="7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ВСЕМИРНЫЙ ДЕНЬ ЗДОРОВЬЯ</a:t>
            </a:r>
            <a:endParaRPr lang="ru-RU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36877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61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20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708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57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892" y="0"/>
            <a:ext cx="4572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60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53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75" y="0"/>
            <a:ext cx="4845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946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</Words>
  <Application>Microsoft Office PowerPoint</Application>
  <PresentationFormat>Широкоэкранный</PresentationFormat>
  <Paragraphs>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2023-04-07T13:01:42Z</dcterms:created>
  <dcterms:modified xsi:type="dcterms:W3CDTF">2023-04-07T13:16:57Z</dcterms:modified>
</cp:coreProperties>
</file>