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59" r:id="rId5"/>
    <p:sldId id="260" r:id="rId6"/>
    <p:sldId id="261" r:id="rId7"/>
    <p:sldId id="258" r:id="rId8"/>
    <p:sldId id="257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1DF68-DC97-4485-9D2B-9B2B4B637171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6394B-E810-4588-8602-A8C5065A27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668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1DF68-DC97-4485-9D2B-9B2B4B637171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6394B-E810-4588-8602-A8C5065A27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58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1DF68-DC97-4485-9D2B-9B2B4B637171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6394B-E810-4588-8602-A8C5065A27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948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1DF68-DC97-4485-9D2B-9B2B4B637171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6394B-E810-4588-8602-A8C5065A27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1174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1DF68-DC97-4485-9D2B-9B2B4B637171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6394B-E810-4588-8602-A8C5065A27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835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1DF68-DC97-4485-9D2B-9B2B4B637171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6394B-E810-4588-8602-A8C5065A27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7741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1DF68-DC97-4485-9D2B-9B2B4B637171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6394B-E810-4588-8602-A8C5065A27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5853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1DF68-DC97-4485-9D2B-9B2B4B637171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6394B-E810-4588-8602-A8C5065A27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796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1DF68-DC97-4485-9D2B-9B2B4B637171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6394B-E810-4588-8602-A8C5065A27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6076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1DF68-DC97-4485-9D2B-9B2B4B637171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6394B-E810-4588-8602-A8C5065A27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2879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1DF68-DC97-4485-9D2B-9B2B4B637171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6394B-E810-4588-8602-A8C5065A27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551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41DF68-DC97-4485-9D2B-9B2B4B637171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E6394B-E810-4588-8602-A8C5065A27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28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Неделя здоровья матери и ребенка</a:t>
            </a:r>
            <a:endParaRPr lang="ru-RU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1127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4705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44062"/>
            <a:ext cx="10515600" cy="5926015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Сохранение здоровья детей – одна из основных задач государственной политики Российской Федерации в сфере защиты интересов детства.</a:t>
            </a:r>
          </a:p>
          <a:p>
            <a:r>
              <a:rPr lang="ru-RU" dirty="0" smtClean="0"/>
              <a:t>В целях раннего выявления тяжелых наследственных и врожденных заболеваний проводится неонатальный скрининг, который позволяет своевременно в первые дни жизни ребенка диагностировать заболевания и начать лечение.</a:t>
            </a:r>
          </a:p>
          <a:p>
            <a:r>
              <a:rPr lang="ru-RU" dirty="0" smtClean="0"/>
              <a:t>Одной из составляющих общественного здоровья является здоровье матери и ребенка, в том числе репродуктивное здоровье и здоровая беременность.</a:t>
            </a:r>
          </a:p>
          <a:p>
            <a:r>
              <a:rPr lang="ru-RU" dirty="0" smtClean="0"/>
              <a:t>С целью обеспечения ответственного отношения к репродуктивному здоровью Минздравом России был разработан одноименный типовой проект. Его задачами являются оценка состояния репродуктивного здоровья у граждан, повышение медицинской грамотности и информированности населения о факторах риска и факторах, способствующих здоровью репродуктивной системы.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5959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923" y="87924"/>
            <a:ext cx="12104077" cy="6770076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29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ЗДОРОВАЯ МАМА = ЗДОРОВЫЙ МАЛЫШ</a:t>
            </a:r>
            <a:endParaRPr lang="ru-RU" sz="2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рождения здорового малыша будущая мама должна заботиться о своем здоровье заранее:</a:t>
            </a:r>
          </a:p>
          <a:p>
            <a:pPr marL="0" indent="0">
              <a:buNone/>
            </a:pP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отказ от вредных привычек</a:t>
            </a:r>
          </a:p>
          <a:p>
            <a:pPr marL="0" indent="0">
              <a:buNone/>
            </a:pP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рациональное питание</a:t>
            </a:r>
          </a:p>
          <a:p>
            <a:pPr marL="0" indent="0">
              <a:buNone/>
            </a:pP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дозированные физические нагрузки и прогулки на свежем воздухе</a:t>
            </a:r>
          </a:p>
          <a:p>
            <a:pPr marL="0" indent="0">
              <a:buNone/>
            </a:pP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регулярное наблюдение за состоянием своего здоровья ( своевременное прохождение диспансеризации, ранее обращение к врачу, защита от инфекционных заболеваний, ранняя постановка ну учет по беременности и регулярное наблюдение врача за течением беременности)</a:t>
            </a:r>
          </a:p>
          <a:p>
            <a:pPr marL="0" indent="0">
              <a:buNone/>
            </a:pP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соблюдение режима труда и отдыха</a:t>
            </a:r>
          </a:p>
          <a:p>
            <a:pPr marL="0" indent="0">
              <a:buNone/>
            </a:pP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психологический комфорт (исключение стрессов).</a:t>
            </a:r>
          </a:p>
          <a:p>
            <a:pPr marL="0" indent="0">
              <a:buNone/>
            </a:pP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Сохранение здоровья детей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одна из основных задач государственной политики Российской Федерации в сфере защиты интересов детства.</a:t>
            </a:r>
          </a:p>
          <a:p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раннего выявления тяжелых наследственных и врожденных заболеваний проводится неонатальный скрининг, который позволяет своевременно, в первые дни жизни ребенка, диагностировать заболевания и начать лечение. В нашей стране, так же, как в большинстве стран мира, проводится неонатальный скрининг – обследование новорожденных для раннего выявления (до развития симптомов) и лечения наследственных и врожденных заболеваний.</a:t>
            </a:r>
          </a:p>
          <a:p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скрининга в России до настоящего времени включала в себя обязательное обследование всех новорождённых на 5 наследственных заболеваний.</a:t>
            </a:r>
          </a:p>
          <a:p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1 января 2023 года количество заболеваний расширилось до 36.</a:t>
            </a:r>
          </a:p>
          <a:p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 скринингу сократятся сроки постановки диагноза, врачи смогут начать лечение в ряде случаев уже к десятому дню жизни или даже раньше.</a:t>
            </a:r>
          </a:p>
          <a:p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Обследование новорожденного проводится только при наличии письменного согласия родителя или законного представителя ребенка. От неонатального скрининга можно отказаться, однако стоит иметь в виду, что при отказе от обследования ребенка диагноз наследственного и (или) врожденного заболевания будет поставлен несвоевременно и лечение будет начато поздно, что приведет к негативным последствиям для его здоровья.</a:t>
            </a:r>
          </a:p>
          <a:p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Кровь на скрининг берут в родильном доме, или в больнице, где находится новорожденный ребенок. Взятие крови из пяточки новорожденного осуществляется на 2 специальных тест-бланка из фильтровальной бумаги на 2-е сутки жизни. У недоношенных детей кровь берется на 7-е сутки жизни.</a:t>
            </a:r>
          </a:p>
          <a:p>
            <a:pPr marL="0" indent="0">
              <a:buNone/>
            </a:pPr>
            <a:endParaRPr lang="ru-RU" sz="2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расходы на неонатальный скрининг для граждан Российской Федерации, включая подтверждающую диагностику, оплачиваются за счет средств бюджета.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2487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0585" y="1"/>
            <a:ext cx="9662746" cy="683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041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1938" y="0"/>
            <a:ext cx="9645162" cy="6809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102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6622" y="0"/>
            <a:ext cx="96774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8129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069" y="-2199"/>
            <a:ext cx="9029700" cy="677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82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938" y="-4700"/>
            <a:ext cx="7017318" cy="6862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8007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197</Words>
  <Application>Microsoft Office PowerPoint</Application>
  <PresentationFormat>Широкоэкранный</PresentationFormat>
  <Paragraphs>23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Неделя здоровья матери и ребенка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Неделя здоровья матери и ребенка</dc:title>
  <dc:creator>Admin</dc:creator>
  <cp:lastModifiedBy>Admin</cp:lastModifiedBy>
  <cp:revision>2</cp:revision>
  <dcterms:created xsi:type="dcterms:W3CDTF">2023-03-15T06:05:00Z</dcterms:created>
  <dcterms:modified xsi:type="dcterms:W3CDTF">2023-03-15T06:17:31Z</dcterms:modified>
</cp:coreProperties>
</file>