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65" r:id="rId6"/>
    <p:sldId id="259" r:id="rId7"/>
    <p:sldId id="260" r:id="rId8"/>
    <p:sldId id="261" r:id="rId9"/>
    <p:sldId id="263" r:id="rId10"/>
    <p:sldId id="262" r:id="rId11"/>
    <p:sldId id="264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95E66-950E-4FE9-BC5A-42E6AB3BBB41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3F8F3-D380-42A4-88B6-6970DB709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609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95E66-950E-4FE9-BC5A-42E6AB3BBB41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3F8F3-D380-42A4-88B6-6970DB709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058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95E66-950E-4FE9-BC5A-42E6AB3BBB41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3F8F3-D380-42A4-88B6-6970DB709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720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95E66-950E-4FE9-BC5A-42E6AB3BBB41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3F8F3-D380-42A4-88B6-6970DB709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101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95E66-950E-4FE9-BC5A-42E6AB3BBB41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3F8F3-D380-42A4-88B6-6970DB709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129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95E66-950E-4FE9-BC5A-42E6AB3BBB41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3F8F3-D380-42A4-88B6-6970DB709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703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95E66-950E-4FE9-BC5A-42E6AB3BBB41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3F8F3-D380-42A4-88B6-6970DB709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228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95E66-950E-4FE9-BC5A-42E6AB3BBB41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3F8F3-D380-42A4-88B6-6970DB709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768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95E66-950E-4FE9-BC5A-42E6AB3BBB41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3F8F3-D380-42A4-88B6-6970DB709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143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95E66-950E-4FE9-BC5A-42E6AB3BBB41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3F8F3-D380-42A4-88B6-6970DB709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876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95E66-950E-4FE9-BC5A-42E6AB3BBB41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3F8F3-D380-42A4-88B6-6970DB709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84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95E66-950E-4FE9-BC5A-42E6AB3BBB41}" type="datetimeFigureOut">
              <a:rPr lang="ru-RU" smtClean="0"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3F8F3-D380-42A4-88B6-6970DB709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29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7054" y="1122363"/>
            <a:ext cx="11772900" cy="23876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Борьба с заражением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распространением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хронического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вирусного гепатита С</a:t>
            </a:r>
            <a:endParaRPr lang="ru-RU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756638"/>
            <a:ext cx="9144000" cy="50116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9180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653" y="0"/>
            <a:ext cx="45766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287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08" y="-10500"/>
            <a:ext cx="10364939" cy="6868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102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888" y="0"/>
            <a:ext cx="96982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562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087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6" r="33392" b="1"/>
          <a:stretch/>
        </p:blipFill>
        <p:spPr>
          <a:xfrm>
            <a:off x="2576145" y="-19934"/>
            <a:ext cx="6629401" cy="687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44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442" y="0"/>
            <a:ext cx="97471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911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745" y="0"/>
            <a:ext cx="53645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993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192" y="0"/>
            <a:ext cx="97036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684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816" y="-11295"/>
            <a:ext cx="10374922" cy="686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91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833" y="0"/>
            <a:ext cx="96863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6403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</Words>
  <Application>Microsoft Office PowerPoint</Application>
  <PresentationFormat>Широкоэкранный</PresentationFormat>
  <Paragraphs>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Борьба с заражением и распространением хронического вирусного гепатита 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4</cp:revision>
  <dcterms:created xsi:type="dcterms:W3CDTF">2023-03-15T05:46:59Z</dcterms:created>
  <dcterms:modified xsi:type="dcterms:W3CDTF">2023-03-15T05:56:54Z</dcterms:modified>
</cp:coreProperties>
</file>