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E939-8B06-4720-AC60-E5D5D5C3A17C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6A12-BE57-4478-A56D-32E2CD2F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01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E939-8B06-4720-AC60-E5D5D5C3A17C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6A12-BE57-4478-A56D-32E2CD2F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540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E939-8B06-4720-AC60-E5D5D5C3A17C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6A12-BE57-4478-A56D-32E2CD2F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694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E939-8B06-4720-AC60-E5D5D5C3A17C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6A12-BE57-4478-A56D-32E2CD2F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074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E939-8B06-4720-AC60-E5D5D5C3A17C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6A12-BE57-4478-A56D-32E2CD2F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96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E939-8B06-4720-AC60-E5D5D5C3A17C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6A12-BE57-4478-A56D-32E2CD2F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355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E939-8B06-4720-AC60-E5D5D5C3A17C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6A12-BE57-4478-A56D-32E2CD2F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100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E939-8B06-4720-AC60-E5D5D5C3A17C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6A12-BE57-4478-A56D-32E2CD2F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880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E939-8B06-4720-AC60-E5D5D5C3A17C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6A12-BE57-4478-A56D-32E2CD2F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9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E939-8B06-4720-AC60-E5D5D5C3A17C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6A12-BE57-4478-A56D-32E2CD2F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060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E939-8B06-4720-AC60-E5D5D5C3A17C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6A12-BE57-4478-A56D-32E2CD2F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59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CE939-8B06-4720-AC60-E5D5D5C3A17C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B6A12-BE57-4478-A56D-32E2CD2F57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439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eleznevo.vbglenobl.ru/sites/default/files/news/56853226.jpg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kgtts.ru/students/Pamytka_posl_nark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Профилактика употребления наркотических средств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23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31" y="0"/>
            <a:ext cx="8801100" cy="60947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207" y="6435969"/>
            <a:ext cx="9387255" cy="202223"/>
          </a:xfrm>
        </p:spPr>
        <p:txBody>
          <a:bodyPr>
            <a:normAutofit fontScale="90000"/>
          </a:bodyPr>
          <a:lstStyle/>
          <a:p>
            <a:r>
              <a:rPr lang="en-US" sz="1600" dirty="0" smtClean="0">
                <a:effectLst/>
                <a:hlinkClick r:id="rId3"/>
              </a:rPr>
              <a:t>https://seleznevo.vbglenobl.ru/sites/default/files/news/56853226.jpg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172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446" y="6523892"/>
            <a:ext cx="10527323" cy="327881"/>
          </a:xfrm>
        </p:spPr>
        <p:txBody>
          <a:bodyPr>
            <a:normAutofit/>
          </a:bodyPr>
          <a:lstStyle/>
          <a:p>
            <a:r>
              <a:rPr lang="en-US" sz="1400" dirty="0" smtClean="0">
                <a:effectLst/>
                <a:hlinkClick r:id="rId2"/>
              </a:rPr>
              <a:t>https://kgtts.ru/students/Pamytka_posl_nark.jpg</a:t>
            </a: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69" y="0"/>
            <a:ext cx="9067800" cy="6415595"/>
          </a:xfrm>
        </p:spPr>
      </p:pic>
    </p:spTree>
    <p:extLst>
      <p:ext uri="{BB962C8B-B14F-4D97-AF65-F5344CB8AC3E}">
        <p14:creationId xmlns:p14="http://schemas.microsoft.com/office/powerpoint/2010/main" val="417124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Профилактика употребления наркотических средств</vt:lpstr>
      <vt:lpstr>https://seleznevo.vbglenobl.ru/sites/default/files/news/56853226.jpg </vt:lpstr>
      <vt:lpstr>https://kgtts.ru/students/Pamytka_posl_nark.jpg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употребления наркотических средств</dc:title>
  <dc:creator>Admin</dc:creator>
  <cp:lastModifiedBy>Admin</cp:lastModifiedBy>
  <cp:revision>1</cp:revision>
  <dcterms:created xsi:type="dcterms:W3CDTF">2023-03-07T06:31:22Z</dcterms:created>
  <dcterms:modified xsi:type="dcterms:W3CDTF">2023-03-07T06:39:20Z</dcterms:modified>
</cp:coreProperties>
</file>