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2" r:id="rId5"/>
    <p:sldId id="260" r:id="rId6"/>
    <p:sldId id="261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742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4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28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1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03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3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4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98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66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00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10FC9-845D-4D14-A26D-647EAD303503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38DAD-F1E5-4E35-8478-259FC0F29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01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94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00" y="750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30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9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24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624" y="-69277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9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703" y="-297"/>
            <a:ext cx="6858594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28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703" y="-297"/>
            <a:ext cx="6858594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33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73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2023-02-08T08:08:05Z</dcterms:created>
  <dcterms:modified xsi:type="dcterms:W3CDTF">2023-02-08T08:15:11Z</dcterms:modified>
</cp:coreProperties>
</file>